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0F4E5-13DA-2E4E-92C6-143B13BBC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B746D5-9977-184D-A453-909B2D013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92DB2B-3896-2649-8D94-2ECEB5A0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BCB7E3-C457-A747-86A2-4A528F28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AADC96-0B24-F64B-A1AC-E3FABB0B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313437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241F0-820A-A040-8225-8D973824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119385-F835-F140-AC1B-0F790773C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F7BFE-59DD-BB49-9EE1-45B2C033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346033-D919-6744-8B15-D604BB1E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17A022-5C4F-B64D-BB23-5E5C5B50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41388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986E153-E8B3-D347-B6AE-C7055F2BE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1A8EC6-B42A-7B49-BA97-4FCAB3240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2316EC-1D9B-994B-AF79-7D391727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463AA6-F733-FA45-8F4B-BF104053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B0F7D2-3DB8-EE42-9856-7CC0E43B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274388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EE2DF-292E-B24E-92DB-36910907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D40C55-4CCF-3A4D-A2A7-BED606BD8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724DC6-24B5-1745-8A73-79632A62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4CC93D-E4F5-064D-BB23-1A76729F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0AFF33-F90F-9042-A43E-5A7F83D0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339078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AD0DF-CCC1-F942-B28D-B366971E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ED049-ACD6-8543-B5E4-A6420B4A2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F60D6A-733E-4A4E-B33F-F89FA28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2A746-9ACF-E042-BF5F-A13E0103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C5711-E5ED-1647-8D21-B67BCEB2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296506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5DB88-4A70-924D-B612-B5338133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34871-6D0D-A948-94CC-E2AD7964D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EF9BA6-E56B-8D43-9873-383CF1C8D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DEC0DE-BEA6-C645-BD05-B9A8631C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7F83E5-E550-1E47-9761-48C2B515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F71787-0BDF-1C4A-9A5B-FC5421D8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37695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EF240-7705-4441-A175-0BD5C39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274D5C-B471-5743-B375-A6C1210A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BDB6D4-4FFD-044B-8E30-056B77379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CC787FE-916A-114D-8D0D-1E3FD6041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E9904F1-E02A-9845-8D37-3ACD42864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DA95D5-2C00-9540-A141-8DEA5AC4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7AA42BC-B1B4-014E-AED5-733E3C16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BF6DC4-6207-1940-A2EC-64837767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343157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7F260-8C17-FE45-B2B0-42E403E3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788CF1-B7F8-1E4C-AE0B-90146147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0E6211-3DE9-B64F-B0D5-9FB17C70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6AAFB7-4D37-044D-BFEF-785439EF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212697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5855A14-6957-3E42-B713-976FBF10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F84CD6-360F-8246-AA3F-2EEE597A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33E6D4-BDA6-B042-9C3C-2A7ACD74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417991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CECCD-83D0-2D45-A859-094E3549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AED1CF-5624-094D-96B7-0629A0BE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2A7797-B709-0446-BD5F-B5E94B836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6C1891-DE86-F449-8922-3D73BC4F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4B0396-862B-964D-93D7-7DF0EB2E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E7CB83-1011-A147-9351-8A834594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414403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DA156-FF44-0B43-9E26-E8B347B7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5F2BE1-8842-E749-9E82-3A996D301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A800B0-1730-4D43-A73B-71D31F6AF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27352D-0836-5240-9373-90F41A3F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2E21AB-7C74-3A43-A5DC-10A1745C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DBED4E-C895-A245-AC96-690A46D9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24689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F35669-2BD6-8040-B9EB-A5198B13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8FA35A-8825-374C-9365-665AE36F8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1A5F6F-C154-2342-80D7-0AF451E16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F7F4-70FD-E645-AC67-EF5DA515C52E}" type="datetimeFigureOut">
              <a:rPr lang="nl-DE" smtClean="0"/>
              <a:t>07-06-21</a:t>
            </a:fld>
            <a:endParaRPr lang="nl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3CE951-8FBE-6C42-B920-016446CB7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F9A61E-7FAE-CE40-A8F5-180C60B3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05E53-3A4F-754D-A41D-EA2BEDAAEC95}" type="slidenum">
              <a:rPr lang="nl-DE" smtClean="0"/>
              <a:t>‹nr.›</a:t>
            </a:fld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415686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79930-51AE-344B-8942-1180F764B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D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54AF60-05C0-204C-8949-84AE7378A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6862B3-16B1-FD45-8D14-93A29C591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4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1D04B-AD8C-C542-97C8-D8935295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, plant&#10;&#10;Automatisch gegenereerde beschrijving">
            <a:extLst>
              <a:ext uri="{FF2B5EF4-FFF2-40B4-BE49-F238E27FC236}">
                <a16:creationId xmlns:a16="http://schemas.microsoft.com/office/drawing/2014/main" id="{304AE078-9FEA-EC48-814B-4BB70153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629400"/>
          </a:xfrm>
        </p:spPr>
      </p:pic>
    </p:spTree>
    <p:extLst>
      <p:ext uri="{BB962C8B-B14F-4D97-AF65-F5344CB8AC3E}">
        <p14:creationId xmlns:p14="http://schemas.microsoft.com/office/powerpoint/2010/main" val="332120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83EF8-BE5A-DB49-A7A3-4E026694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B5944EC-7BE5-5A46-A86A-5115BDBE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600825"/>
          </a:xfrm>
        </p:spPr>
      </p:pic>
    </p:spTree>
    <p:extLst>
      <p:ext uri="{BB962C8B-B14F-4D97-AF65-F5344CB8AC3E}">
        <p14:creationId xmlns:p14="http://schemas.microsoft.com/office/powerpoint/2010/main" val="42881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68BF0-7445-B44C-A757-12F28BB3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925C147E-D90F-464D-8D4A-367D67C6D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315069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D602D-891D-0845-BA81-9250DF87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62086E0-6DB1-8C44-BC99-136A57B5A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629400"/>
          </a:xfrm>
        </p:spPr>
      </p:pic>
    </p:spTree>
    <p:extLst>
      <p:ext uri="{BB962C8B-B14F-4D97-AF65-F5344CB8AC3E}">
        <p14:creationId xmlns:p14="http://schemas.microsoft.com/office/powerpoint/2010/main" val="366568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EC4E9-2455-6D40-9289-D41BE26C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7AC965-60E6-EB42-97CE-CAD2358FA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310216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71DE9-EB76-A240-8687-34384EED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EADB72B4-01BA-B34E-A670-35EB985F1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28812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9636C-134B-984E-B949-23F6DAE2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E22D78C-DFAF-F949-9391-F715011AD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395211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EDE5A-A3D1-044C-BD60-7C6E4DAF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Uitleg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2D2EE4-C5DB-FC49-8037-DBE085EF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DE"/>
          </a:p>
        </p:txBody>
      </p:sp>
    </p:spTree>
    <p:extLst>
      <p:ext uri="{BB962C8B-B14F-4D97-AF65-F5344CB8AC3E}">
        <p14:creationId xmlns:p14="http://schemas.microsoft.com/office/powerpoint/2010/main" val="66140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66CBE-C222-EF4A-B01C-892046AF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86BF306-A249-8D4F-86B2-42E7482C1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181617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31792-7806-7D4E-BAB6-500DFC79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8B649F98-A103-FC4F-BA0F-92C69201F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420125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10D31-B652-C741-8EE0-DAA7B802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, plant, schermafbeelding&#10;&#10;Automatisch gegenereerde beschrijving">
            <a:extLst>
              <a:ext uri="{FF2B5EF4-FFF2-40B4-BE49-F238E27FC236}">
                <a16:creationId xmlns:a16="http://schemas.microsoft.com/office/drawing/2014/main" id="{6958DC53-3BF2-BE43-AB98-1099303DC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339201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799B2-E07F-9743-8398-BD256FEE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D9357DBB-A679-A949-A0E0-984882445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148967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E5C6F-4AA2-BF4C-887F-3258A7D0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DE"/>
          </a:p>
        </p:txBody>
      </p:sp>
      <p:pic>
        <p:nvPicPr>
          <p:cNvPr id="5" name="Tijdelijke aanduiding voor inhoud 4" descr="Afbeelding met tekst, plant&#10;&#10;Automatisch gegenereerde beschrijving">
            <a:extLst>
              <a:ext uri="{FF2B5EF4-FFF2-40B4-BE49-F238E27FC236}">
                <a16:creationId xmlns:a16="http://schemas.microsoft.com/office/drawing/2014/main" id="{124E5940-2FC3-1442-B1A0-599233105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0825"/>
          </a:xfrm>
        </p:spPr>
      </p:pic>
    </p:spTree>
    <p:extLst>
      <p:ext uri="{BB962C8B-B14F-4D97-AF65-F5344CB8AC3E}">
        <p14:creationId xmlns:p14="http://schemas.microsoft.com/office/powerpoint/2010/main" val="4611751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43C4DC21CEC44A5FCD6DCD0E6FA8D" ma:contentTypeVersion="14" ma:contentTypeDescription="Een nieuw document maken." ma:contentTypeScope="" ma:versionID="e45d9cd385e79e1db45e626bf6afe184">
  <xsd:schema xmlns:xsd="http://www.w3.org/2001/XMLSchema" xmlns:xs="http://www.w3.org/2001/XMLSchema" xmlns:p="http://schemas.microsoft.com/office/2006/metadata/properties" xmlns:ns2="a5a7a777-40af-42a9-8c91-af22da0610dc" xmlns:ns3="6c73e52c-07d4-4617-ab67-464747257e8d" xmlns:ns4="2181c33b-66c2-4cf6-91f9-1c05b42f1794" targetNamespace="http://schemas.microsoft.com/office/2006/metadata/properties" ma:root="true" ma:fieldsID="0901e0fdd8f33dfbf5e0090db72d15b6" ns2:_="" ns3:_="" ns4:_="">
    <xsd:import namespace="a5a7a777-40af-42a9-8c91-af22da0610dc"/>
    <xsd:import namespace="6c73e52c-07d4-4617-ab67-464747257e8d"/>
    <xsd:import namespace="2181c33b-66c2-4cf6-91f9-1c05b42f1794"/>
    <xsd:element name="properties">
      <xsd:complexType>
        <xsd:sequence>
          <xsd:element name="documentManagement">
            <xsd:complexType>
              <xsd:all>
                <xsd:element ref="ns3:c6664f9864b54a78bdf9e6230de1c78b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7a777-40af-42a9-8c91-af22da0610d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Catch-all-kolom van taxonomie" ma:hidden="true" ma:list="{8c9f9323-a4ac-4903-91f4-78b6c48059c1}" ma:internalName="TaxCatchAll" ma:showField="CatchAllData" ma:web="a5a7a777-40af-42a9-8c91-af22da0610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3e52c-07d4-4617-ab67-464747257e8d" elementFormDefault="qualified">
    <xsd:import namespace="http://schemas.microsoft.com/office/2006/documentManagement/types"/>
    <xsd:import namespace="http://schemas.microsoft.com/office/infopath/2007/PartnerControls"/>
    <xsd:element name="c6664f9864b54a78bdf9e6230de1c78b" ma:index="9" nillable="true" ma:taxonomy="true" ma:internalName="c6664f9864b54a78bdf9e6230de1c78b" ma:taxonomyFieldName="Saxion_Organisatie" ma:displayName="Organisatie" ma:fieldId="{c6664f98-64b5-4a78-bdf9-e6230de1c78b}" ma:sspId="ea23b583-fc58-4aef-a739-6987dbfb3358" ma:termSetId="f5ce510c-de11-4010-8708-f2f2dfd0e37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1c33b-66c2-4cf6-91f9-1c05b42f1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664f9864b54a78bdf9e6230de1c78b xmlns="6c73e52c-07d4-4617-ab67-464747257e8d">
      <Terms xmlns="http://schemas.microsoft.com/office/infopath/2007/PartnerControls"/>
    </c6664f9864b54a78bdf9e6230de1c78b>
    <TaxCatchAll xmlns="a5a7a777-40af-42a9-8c91-af22da0610dc"/>
  </documentManagement>
</p:properties>
</file>

<file path=customXml/itemProps1.xml><?xml version="1.0" encoding="utf-8"?>
<ds:datastoreItem xmlns:ds="http://schemas.openxmlformats.org/officeDocument/2006/customXml" ds:itemID="{C9A60035-FA80-4657-B889-B3F03496171C}"/>
</file>

<file path=customXml/itemProps2.xml><?xml version="1.0" encoding="utf-8"?>
<ds:datastoreItem xmlns:ds="http://schemas.openxmlformats.org/officeDocument/2006/customXml" ds:itemID="{7251FC48-A6E7-46EF-8BF4-137914AD7A8E}"/>
</file>

<file path=customXml/itemProps3.xml><?xml version="1.0" encoding="utf-8"?>
<ds:datastoreItem xmlns:ds="http://schemas.openxmlformats.org/officeDocument/2006/customXml" ds:itemID="{5F624481-9460-44A9-9663-E44514D19D49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Macintosh PowerPoint</Application>
  <PresentationFormat>Breedbeeld</PresentationFormat>
  <Paragraphs>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Uitleg project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Indi Schuring</dc:creator>
  <cp:lastModifiedBy>Indi Schuring</cp:lastModifiedBy>
  <cp:revision>2</cp:revision>
  <dcterms:created xsi:type="dcterms:W3CDTF">2021-06-07T13:12:53Z</dcterms:created>
  <dcterms:modified xsi:type="dcterms:W3CDTF">2021-06-07T13:34:57Z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0x0101002EA43C4DC21CEC44A5FCD6DCD0E6FA8D</vt:lpwstr>
  </property>
</Properties>
</file>