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1B079-9EA1-6A49-842C-145260668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4929BE-3D4A-5A44-AC1D-90A9153C9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EF2C47-8D2B-B04E-B0F1-074CDD03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43B7AA-CA93-B445-BE06-1B6A51BA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91EAE6-68FF-4742-9CB1-800F690C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140517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914A1-D114-D74C-A00E-B566EA19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40BBAC-DAAC-F24F-A4A6-6E8595F90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A85B57-78A6-8F48-942E-C0D18CB2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ADEED-669D-C449-BE0B-B7B678A7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E7054F-BA31-C041-B942-BDFB1618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260619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3115B97-74BF-6448-81EB-FDE1ED316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5D7229-A6F0-0C45-ADE3-3F4BA08C0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0D4F7D-FD1C-F749-9A12-C269651A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CEB4B5-AB3F-9A48-B32F-26968FB6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7B469C-E70B-5E41-AE38-A3D7619F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251313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7F77-DA9D-714D-80C4-5F9C8A52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48214-BF62-4F4F-A638-94A4CF9D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35DA2D-C088-8646-B843-699EF94D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F96094-0BA2-F24C-B93F-11C74F89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B192D3-1B85-F847-A706-0E7045DC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281470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98519-411B-1841-94E7-DD48946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DF385C-CDC8-AF40-ADD1-933FAFEDC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F0274D-0ED9-A249-BB0B-9996D765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527A3D-4691-284A-806D-9615B4DD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B47947-23B8-084C-8976-C47B3081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4507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A39CE-F179-4E4E-8D04-8111EBD7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66879-4DF3-214A-982C-13A566F1F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DE586C-34A6-B446-ABBD-870D49F3D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C6DE58-8774-E64D-90C3-8AFB660F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ECC4B4-7069-7E49-B0AA-44BCD52C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5AF066-39D8-D34E-A50E-C4557320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174173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E342C-0760-F745-8500-5E483F34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8E2197-3BFF-D54F-985C-C96B5975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EABA51-3931-DB45-A03D-A2A57EF5C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A92C05-FCFC-6E4D-94A5-63B9D4546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E46687-E96C-214F-AA10-23AFB9418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725A64D-2AFE-3840-B492-9F7E4A6D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FCB77D-C134-EA41-BE54-06DFC4F0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4FF3F6-49D5-1843-9D1A-5CBEB3DA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200521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BC8F1-4E3F-CD4E-A707-AD4EC2A9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190549-2C37-9346-A66B-6A51B943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E26BD3-E81D-0046-BA3B-7E1D64FB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AD0DCA-F9B4-074E-B76B-E4392325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41333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303AE7F-4750-E54C-BF11-736A1974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6E0559-07F5-0548-926D-CEAF0AC4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C12942-150D-B540-94EA-3AED0FE3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58565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96AC1-A31F-EE42-8DDC-24A84EFB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832D6A-8B89-EC49-B965-F4F239FD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89AB21-336C-AD49-B2BF-FF34518A0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82E400-A328-6143-B1C6-7CD8F0FC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BCF16A-7E2C-9C4E-BEEF-3840177E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53F3F5-1BEE-C747-A6B9-AB01B0EE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9295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4F5EA-E855-6947-905E-8A228B84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12D06D-4745-C541-BED6-57562EE78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A48449-62D6-2A43-8C7C-E0D738BB2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9EACD2-DB71-8549-B225-EF727759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8CABB8-E7AA-0C4C-9A88-31F4F482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D0098B-87D0-C64D-9074-C25713FE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8663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F991BB-E8CF-EF49-AD92-2B48385A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F564F8-F5AA-9549-A12C-A446BB7B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1DAA7D-D974-A54C-AEDB-E712D82AA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5802-2EF7-0447-9D04-AA58114E09A8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F4A6D-4934-DE4A-976E-DC8776FE3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B196B6-9373-904C-B892-D76541D02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B196-9E92-2342-9716-B886134B33B9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8203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85C6C-41A2-EC4B-85AD-B8338564A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760FA8-0E84-5648-B4C2-AB004F481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D6E43BAB-D5C6-3942-ADD0-6992CC22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4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9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956C7-49B2-2F4F-87EA-067157C5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18A7504-3EE9-FB4F-9820-3629D8E6D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120990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CD08B-2C53-3B4C-A85D-9586E424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D380805E-2900-4840-810C-00027B98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409657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A4277-69EE-8C4C-9ED4-C7276DD1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71EA8A3-2E0A-A544-AD93-A906E1DD1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242783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B5AF4-BF29-834D-B989-40139A31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074D215A-7DAC-9746-AAF5-39899AD97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180255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347D3-31F2-464B-B393-3228A7A1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EA12057-13A7-0846-8C4A-A393D4712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715125"/>
          </a:xfrm>
        </p:spPr>
      </p:pic>
    </p:spTree>
    <p:extLst>
      <p:ext uri="{BB962C8B-B14F-4D97-AF65-F5344CB8AC3E}">
        <p14:creationId xmlns:p14="http://schemas.microsoft.com/office/powerpoint/2010/main" val="122155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3B44D-5F03-CB4A-B4C0-63E0ADE3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B2B38-7855-4748-B28B-82EDC45D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26861926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43C4DC21CEC44A5FCD6DCD0E6FA8D" ma:contentTypeVersion="14" ma:contentTypeDescription="Een nieuw document maken." ma:contentTypeScope="" ma:versionID="e45d9cd385e79e1db45e626bf6afe184">
  <xsd:schema xmlns:xsd="http://www.w3.org/2001/XMLSchema" xmlns:xs="http://www.w3.org/2001/XMLSchema" xmlns:p="http://schemas.microsoft.com/office/2006/metadata/properties" xmlns:ns2="a5a7a777-40af-42a9-8c91-af22da0610dc" xmlns:ns3="6c73e52c-07d4-4617-ab67-464747257e8d" xmlns:ns4="2181c33b-66c2-4cf6-91f9-1c05b42f1794" targetNamespace="http://schemas.microsoft.com/office/2006/metadata/properties" ma:root="true" ma:fieldsID="0901e0fdd8f33dfbf5e0090db72d15b6" ns2:_="" ns3:_="" ns4:_="">
    <xsd:import namespace="a5a7a777-40af-42a9-8c91-af22da0610dc"/>
    <xsd:import namespace="6c73e52c-07d4-4617-ab67-464747257e8d"/>
    <xsd:import namespace="2181c33b-66c2-4cf6-91f9-1c05b42f1794"/>
    <xsd:element name="properties">
      <xsd:complexType>
        <xsd:sequence>
          <xsd:element name="documentManagement">
            <xsd:complexType>
              <xsd:all>
                <xsd:element ref="ns3:c6664f9864b54a78bdf9e6230de1c78b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7a777-40af-42a9-8c91-af22da0610d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Catch-all-kolom van taxonomie" ma:hidden="true" ma:list="{8c9f9323-a4ac-4903-91f4-78b6c48059c1}" ma:internalName="TaxCatchAll" ma:showField="CatchAllData" ma:web="a5a7a777-40af-42a9-8c91-af22da0610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3e52c-07d4-4617-ab67-464747257e8d" elementFormDefault="qualified">
    <xsd:import namespace="http://schemas.microsoft.com/office/2006/documentManagement/types"/>
    <xsd:import namespace="http://schemas.microsoft.com/office/infopath/2007/PartnerControls"/>
    <xsd:element name="c6664f9864b54a78bdf9e6230de1c78b" ma:index="9" nillable="true" ma:taxonomy="true" ma:internalName="c6664f9864b54a78bdf9e6230de1c78b" ma:taxonomyFieldName="Saxion_Organisatie" ma:displayName="Organisatie" ma:fieldId="{c6664f98-64b5-4a78-bdf9-e6230de1c78b}" ma:sspId="ea23b583-fc58-4aef-a739-6987dbfb3358" ma:termSetId="f5ce510c-de11-4010-8708-f2f2dfd0e37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1c33b-66c2-4cf6-91f9-1c05b42f1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664f9864b54a78bdf9e6230de1c78b xmlns="6c73e52c-07d4-4617-ab67-464747257e8d">
      <Terms xmlns="http://schemas.microsoft.com/office/infopath/2007/PartnerControls"/>
    </c6664f9864b54a78bdf9e6230de1c78b>
    <TaxCatchAll xmlns="a5a7a777-40af-42a9-8c91-af22da0610dc"/>
  </documentManagement>
</p:properties>
</file>

<file path=customXml/itemProps1.xml><?xml version="1.0" encoding="utf-8"?>
<ds:datastoreItem xmlns:ds="http://schemas.openxmlformats.org/officeDocument/2006/customXml" ds:itemID="{1A9A5832-C6AA-4AEE-9C87-F1D2E46FDB99}"/>
</file>

<file path=customXml/itemProps2.xml><?xml version="1.0" encoding="utf-8"?>
<ds:datastoreItem xmlns:ds="http://schemas.openxmlformats.org/officeDocument/2006/customXml" ds:itemID="{62956815-F63D-4CCC-88E3-0F764BB673DB}"/>
</file>

<file path=customXml/itemProps3.xml><?xml version="1.0" encoding="utf-8"?>
<ds:datastoreItem xmlns:ds="http://schemas.openxmlformats.org/officeDocument/2006/customXml" ds:itemID="{CEDF0BAE-660E-446F-87DE-F91A7293E736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Indi Schuring</dc:creator>
  <cp:lastModifiedBy>Indi Schuring</cp:lastModifiedBy>
  <cp:revision>3</cp:revision>
  <dcterms:created xsi:type="dcterms:W3CDTF">2021-06-07T13:35:05Z</dcterms:created>
  <dcterms:modified xsi:type="dcterms:W3CDTF">2021-06-07T13:51:29Z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0x0101002EA43C4DC21CEC44A5FCD6DCD0E6FA8D</vt:lpwstr>
  </property>
</Properties>
</file>